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charts/chart1.xml" ContentType="application/vnd.openxmlformats-officedocument.drawingml.chart+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charts/chart2.xml" ContentType="application/vnd.openxmlformats-officedocument.drawingml.chart+xml"/>
  <Override PartName="/ppt/tags/tag86.xml" ContentType="application/vnd.openxmlformats-officedocument.presentationml.tags+xml"/>
  <Override PartName="/ppt/tags/tag87.xml" ContentType="application/vnd.openxmlformats-officedocument.presentationml.tags+xml"/>
  <Override PartName="/ppt/charts/chart3.xml" ContentType="application/vnd.openxmlformats-officedocument.drawingml.chart+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rts/chart4.xml" ContentType="application/vnd.openxmlformats-officedocument.drawingml.chart+xml"/>
  <Override PartName="/ppt/tags/tag94.xml" ContentType="application/vnd.openxmlformats-officedocument.presentationml.tags+xml"/>
  <Override PartName="/ppt/tags/tag95.xml" ContentType="application/vnd.openxmlformats-officedocument.presentationml.tags+xml"/>
  <Override PartName="/ppt/charts/chart5.xml" ContentType="application/vnd.openxmlformats-officedocument.drawingml.chart+xml"/>
  <Override PartName="/ppt/tags/tag96.xml" ContentType="application/vnd.openxmlformats-officedocument.presentationml.tags+xml"/>
  <Override PartName="/ppt/tags/tag97.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40"/>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294" r:id="rId15"/>
    <p:sldId id="260" r:id="rId16"/>
    <p:sldId id="262" r:id="rId17"/>
    <p:sldId id="263" r:id="rId18"/>
    <p:sldId id="264" r:id="rId19"/>
    <p:sldId id="266" r:id="rId20"/>
    <p:sldId id="267" r:id="rId21"/>
    <p:sldId id="268" r:id="rId22"/>
    <p:sldId id="269" r:id="rId23"/>
    <p:sldId id="270" r:id="rId24"/>
    <p:sldId id="271" r:id="rId25"/>
    <p:sldId id="272" r:id="rId26"/>
    <p:sldId id="273" r:id="rId27"/>
    <p:sldId id="259" r:id="rId28"/>
    <p:sldId id="275" r:id="rId29"/>
    <p:sldId id="290" r:id="rId30"/>
    <p:sldId id="276" r:id="rId31"/>
    <p:sldId id="274" r:id="rId32"/>
    <p:sldId id="278" r:id="rId33"/>
    <p:sldId id="279" r:id="rId34"/>
    <p:sldId id="280" r:id="rId35"/>
    <p:sldId id="288" r:id="rId36"/>
    <p:sldId id="289" r:id="rId37"/>
    <p:sldId id="258" r:id="rId38"/>
    <p:sldId id="298"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103" d="100"/>
          <a:sy n="103" d="100"/>
        </p:scale>
        <p:origin x="-96" y="-198"/>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198185984"/>
        <c:axId val="33220288"/>
      </c:barChart>
      <c:catAx>
        <c:axId val="198185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3220288"/>
        <c:crosses val="autoZero"/>
        <c:auto val="1"/>
        <c:lblAlgn val="ctr"/>
        <c:lblOffset val="100"/>
        <c:noMultiLvlLbl val="0"/>
      </c:catAx>
      <c:valAx>
        <c:axId val="3322028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8185984"/>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219921920"/>
        <c:axId val="211293824"/>
      </c:areaChart>
      <c:dateAx>
        <c:axId val="219921920"/>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1293824"/>
        <c:crosses val="autoZero"/>
        <c:auto val="1"/>
        <c:lblOffset val="100"/>
        <c:baseTimeUnit val="days"/>
      </c:dateAx>
      <c:valAx>
        <c:axId val="211293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9921920"/>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xmlns:c16r2="http://schemas.microsoft.com/office/drawing/2015/06/char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20998144"/>
        <c:axId val="219947008"/>
      </c:barChart>
      <c:catAx>
        <c:axId val="2209981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9947008"/>
        <c:crosses val="autoZero"/>
        <c:auto val="1"/>
        <c:lblAlgn val="ctr"/>
        <c:lblOffset val="100"/>
        <c:noMultiLvlLbl val="0"/>
      </c:catAx>
      <c:valAx>
        <c:axId val="219947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0998144"/>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layout/>
      <c:overlay val="0"/>
      <c:spPr>
        <a:noFill/>
        <a:ln>
          <a:noFill/>
        </a:ln>
        <a:effectLst/>
      </c:sp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xmlns:c16r2="http://schemas.microsoft.com/office/drawing/2015/06/char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xmlns:c16r2="http://schemas.microsoft.com/office/drawing/2015/06/char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xmlns:c16r2="http://schemas.microsoft.com/office/drawing/2015/06/char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xmlns:c16r2="http://schemas.microsoft.com/office/drawing/2015/06/char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xmlns:c16r2="http://schemas.microsoft.com/office/drawing/2015/06/char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xmlns:c16r2="http://schemas.microsoft.com/office/drawing/2015/06/char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xmlns:c16r2="http://schemas.microsoft.com/office/drawing/2015/06/char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21507072"/>
        <c:axId val="219953920"/>
      </c:lineChart>
      <c:catAx>
        <c:axId val="221507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9953920"/>
        <c:crosses val="autoZero"/>
        <c:auto val="1"/>
        <c:lblAlgn val="ctr"/>
        <c:lblOffset val="100"/>
        <c:noMultiLvlLbl val="0"/>
      </c:catAx>
      <c:valAx>
        <c:axId val="2199539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1507072"/>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24819712"/>
        <c:axId val="219954496"/>
      </c:barChart>
      <c:catAx>
        <c:axId val="224819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9954496"/>
        <c:crosses val="autoZero"/>
        <c:auto val="1"/>
        <c:lblAlgn val="ctr"/>
        <c:lblOffset val="100"/>
        <c:noMultiLvlLbl val="0"/>
      </c:catAx>
      <c:valAx>
        <c:axId val="219954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4819712"/>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xmlns:c16r2="http://schemas.microsoft.com/office/drawing/2015/06/char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xmlns:c16r2="http://schemas.microsoft.com/office/drawing/2015/06/char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xmlns:c16r2="http://schemas.microsoft.com/office/drawing/2015/06/char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24941056"/>
        <c:axId val="204417856"/>
      </c:barChart>
      <c:catAx>
        <c:axId val="224941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04417856"/>
        <c:crosses val="autoZero"/>
        <c:auto val="1"/>
        <c:lblAlgn val="ctr"/>
        <c:lblOffset val="100"/>
        <c:noMultiLvlLbl val="0"/>
      </c:catAx>
      <c:valAx>
        <c:axId val="204417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24941056"/>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2018-11-27</a:t>
            </a:fld>
            <a:endParaRPr lang="zh-CN" altLang="en-US"/>
          </a:p>
        </p:txBody>
      </p:sp>
      <p:sp>
        <p:nvSpPr>
          <p:cNvPr id="4" name="页脚占位符 3">
            <a:extLst>
              <a:ext uri="{FF2B5EF4-FFF2-40B4-BE49-F238E27FC236}">
                <a16:creationId xmlns:a16="http://schemas.microsoft.com/office/drawing/2014/main" xmlns=""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2018-11-27</a:t>
            </a:fld>
            <a:endParaRPr lang="zh-CN" altLang="en-US"/>
          </a:p>
        </p:txBody>
      </p:sp>
      <p:sp>
        <p:nvSpPr>
          <p:cNvPr id="3" name="页脚占位符 2">
            <a:extLst>
              <a:ext uri="{FF2B5EF4-FFF2-40B4-BE49-F238E27FC236}">
                <a16:creationId xmlns:a16="http://schemas.microsoft.com/office/drawing/2014/main" xmlns=""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2018-11-27</a:t>
            </a:fld>
            <a:endParaRPr lang="zh-CN" altLang="en-US"/>
          </a:p>
        </p:txBody>
      </p:sp>
      <p:sp>
        <p:nvSpPr>
          <p:cNvPr id="3" name="页脚占位符 2">
            <a:extLst>
              <a:ext uri="{FF2B5EF4-FFF2-40B4-BE49-F238E27FC236}">
                <a16:creationId xmlns:a16="http://schemas.microsoft.com/office/drawing/2014/main" xmlns=""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xmlns=""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2018-11-27</a:t>
            </a:fld>
            <a:endParaRPr lang="zh-CN" altLang="en-US"/>
          </a:p>
        </p:txBody>
      </p:sp>
      <p:sp>
        <p:nvSpPr>
          <p:cNvPr id="5" name="页脚占位符 4">
            <a:extLst>
              <a:ext uri="{FF2B5EF4-FFF2-40B4-BE49-F238E27FC236}">
                <a16:creationId xmlns:a16="http://schemas.microsoft.com/office/drawing/2014/main" xmlns=""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tags" Target="../tags/tag40.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5.xml"/><Relationship Id="rId11" Type="http://schemas.openxmlformats.org/officeDocument/2006/relationships/image" Target="../media/image65.png"/><Relationship Id="rId5" Type="http://schemas.openxmlformats.org/officeDocument/2006/relationships/tags" Target="../tags/tag42.xml"/><Relationship Id="rId10" Type="http://schemas.openxmlformats.org/officeDocument/2006/relationships/image" Target="../media/image64.png"/><Relationship Id="rId4" Type="http://schemas.openxmlformats.org/officeDocument/2006/relationships/tags" Target="../tags/tag41.xml"/><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chart" Target="../charts/chart1.xml"/><Relationship Id="rId4" Type="http://schemas.openxmlformats.org/officeDocument/2006/relationships/image" Target="../media/image68.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image" Target="../media/image69.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8.xml"/><Relationship Id="rId1" Type="http://schemas.openxmlformats.org/officeDocument/2006/relationships/tags" Target="../tags/tag4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tags" Target="../tags/tag4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image" Target="../media/image69.jpg"/></Relationships>
</file>

<file path=ppt/slides/_rels/slide18.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slideLayout" Target="../slideLayouts/slideLayout5.xml"/><Relationship Id="rId1" Type="http://schemas.openxmlformats.org/officeDocument/2006/relationships/tags" Target="../tags/tag53.xml"/><Relationship Id="rId6" Type="http://schemas.microsoft.com/office/2007/relationships/hdphoto" Target="../media/hdphoto3.wdp"/><Relationship Id="rId5" Type="http://schemas.openxmlformats.org/officeDocument/2006/relationships/image" Target="../media/image71.png"/><Relationship Id="rId4" Type="http://schemas.openxmlformats.org/officeDocument/2006/relationships/image" Target="../media/image70.emf"/></Relationships>
</file>

<file path=ppt/slides/_rels/slide19.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72.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8.png"/><Relationship Id="rId5" Type="http://schemas.openxmlformats.org/officeDocument/2006/relationships/image" Target="../media/image69.jpg"/><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5" Type="http://schemas.openxmlformats.org/officeDocument/2006/relationships/image" Target="../media/image69.jp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image" Target="../media/image68.jpg"/></Relationships>
</file>

<file path=ppt/slides/_rels/slide22.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slideLayout" Target="../slideLayouts/slideLayout5.xml"/><Relationship Id="rId5" Type="http://schemas.openxmlformats.org/officeDocument/2006/relationships/tags" Target="../tags/tag66.xml"/><Relationship Id="rId4" Type="http://schemas.openxmlformats.org/officeDocument/2006/relationships/tags" Target="../tags/tag65.xml"/></Relationships>
</file>

<file path=ppt/slides/_rels/slide2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slideLayout" Target="../slideLayouts/slideLayout5.xml"/><Relationship Id="rId1" Type="http://schemas.openxmlformats.org/officeDocument/2006/relationships/tags" Target="../tags/tag67.xml"/></Relationships>
</file>

<file path=ppt/slides/_rels/slide24.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9"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9.xml"/></Relationships>
</file>

<file path=ppt/slides/_rels/slide27.xml.rels><?xml version="1.0" encoding="UTF-8" standalone="yes"?>
<Relationships xmlns="http://schemas.openxmlformats.org/package/2006/relationships"><Relationship Id="rId8" Type="http://schemas.openxmlformats.org/officeDocument/2006/relationships/image" Target="../media/image68.jpg"/><Relationship Id="rId3" Type="http://schemas.openxmlformats.org/officeDocument/2006/relationships/tags" Target="../tags/tag82.xml"/><Relationship Id="rId7" Type="http://schemas.openxmlformats.org/officeDocument/2006/relationships/slideLayout" Target="../slideLayouts/slideLayout5.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9" Type="http://schemas.openxmlformats.org/officeDocument/2006/relationships/chart" Target="../charts/char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chart" Target="../charts/chart3.xml"/><Relationship Id="rId4" Type="http://schemas.openxmlformats.org/officeDocument/2006/relationships/image" Target="../media/image68.j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9.xml"/><Relationship Id="rId1" Type="http://schemas.openxmlformats.org/officeDocument/2006/relationships/tags" Target="../tags/tag8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1.xml"/><Relationship Id="rId1" Type="http://schemas.openxmlformats.org/officeDocument/2006/relationships/tags" Target="../tags/tag9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chart" Target="../charts/char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5.xml"/><Relationship Id="rId1" Type="http://schemas.openxmlformats.org/officeDocument/2006/relationships/tags" Target="../tags/tag94.xml"/><Relationship Id="rId4" Type="http://schemas.openxmlformats.org/officeDocument/2006/relationships/chart" Target="../charts/chart5.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73.jpg"/></Relationships>
</file>

<file path=ppt/slides/_rels/slide34.xml.rels><?xml version="1.0" encoding="UTF-8" standalone="yes"?>
<Relationships xmlns="http://schemas.openxmlformats.org/package/2006/relationships"><Relationship Id="rId8" Type="http://schemas.openxmlformats.org/officeDocument/2006/relationships/tags" Target="../tags/tag105.xml"/><Relationship Id="rId3" Type="http://schemas.openxmlformats.org/officeDocument/2006/relationships/tags" Target="../tags/tag100.xml"/><Relationship Id="rId7" Type="http://schemas.openxmlformats.org/officeDocument/2006/relationships/tags" Target="../tags/tag104.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74.png"/><Relationship Id="rId5" Type="http://schemas.openxmlformats.org/officeDocument/2006/relationships/tags" Target="../tags/tag102.xml"/><Relationship Id="rId10" Type="http://schemas.openxmlformats.org/officeDocument/2006/relationships/slideLayout" Target="../slideLayouts/slideLayout5.xml"/><Relationship Id="rId4" Type="http://schemas.openxmlformats.org/officeDocument/2006/relationships/tags" Target="../tags/tag101.xml"/><Relationship Id="rId9" Type="http://schemas.openxmlformats.org/officeDocument/2006/relationships/tags" Target="../tags/tag106.xml"/></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xmlns=""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xmlns=""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xmlns=""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xmlns=""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xmlns=""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a16="http://schemas.microsoft.com/office/drawing/2014/main" xmlns=""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a16="http://schemas.microsoft.com/office/drawing/2014/main" xmlns=""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a16="http://schemas.microsoft.com/office/drawing/2014/main" xmlns=""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a16="http://schemas.microsoft.com/office/drawing/2014/main" xmlns=""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a16="http://schemas.microsoft.com/office/drawing/2014/main" xmlns=""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a16="http://schemas.microsoft.com/office/drawing/2014/main" xmlns=""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a16="http://schemas.microsoft.com/office/drawing/2014/main" xmlns=""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a16="http://schemas.microsoft.com/office/drawing/2014/main" xmlns=""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8" descr="D:\uidq1343\Downloads\通用-用户名图标.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9109" y="4306175"/>
            <a:ext cx="1202190" cy="117286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a16="http://schemas.microsoft.com/office/drawing/2014/main" xmlns="" id="{6B03A854-22A8-456E-8CB0-BF7DC5B7EDC8}"/>
              </a:ext>
            </a:extLst>
          </p:cNvPr>
          <p:cNvSpPr/>
          <p:nvPr>
            <p:custDataLst>
              <p:tags r:id="rId2"/>
            </p:custDataLst>
          </p:nvPr>
        </p:nvSpPr>
        <p:spPr>
          <a:xfrm>
            <a:off x="413561" y="3079162"/>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80" name="PA_蓝剑_矩形 106">
            <a:extLst>
              <a:ext uri="{FF2B5EF4-FFF2-40B4-BE49-F238E27FC236}">
                <a16:creationId xmlns:a16="http://schemas.microsoft.com/office/drawing/2014/main" xmlns="" id="{6B03A854-22A8-456E-8CB0-BF7DC5B7EDC8}"/>
              </a:ext>
            </a:extLst>
          </p:cNvPr>
          <p:cNvSpPr/>
          <p:nvPr>
            <p:custDataLst>
              <p:tags r:id="rId3"/>
            </p:custDataLst>
          </p:nvPr>
        </p:nvSpPr>
        <p:spPr>
          <a:xfrm>
            <a:off x="404768" y="3795859"/>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81" name="PA_蓝剑_矩形 106">
            <a:extLst>
              <a:ext uri="{FF2B5EF4-FFF2-40B4-BE49-F238E27FC236}">
                <a16:creationId xmlns:a16="http://schemas.microsoft.com/office/drawing/2014/main" xmlns="" id="{6B03A854-22A8-456E-8CB0-BF7DC5B7EDC8}"/>
              </a:ext>
            </a:extLst>
          </p:cNvPr>
          <p:cNvSpPr/>
          <p:nvPr>
            <p:custDataLst>
              <p:tags r:id="rId4"/>
            </p:custDataLst>
          </p:nvPr>
        </p:nvSpPr>
        <p:spPr>
          <a:xfrm>
            <a:off x="392466" y="4577021"/>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82" name="PA_蓝剑_矩形 106">
            <a:extLst>
              <a:ext uri="{FF2B5EF4-FFF2-40B4-BE49-F238E27FC236}">
                <a16:creationId xmlns:a16="http://schemas.microsoft.com/office/drawing/2014/main" xmlns="" id="{6B03A854-22A8-456E-8CB0-BF7DC5B7EDC8}"/>
              </a:ext>
            </a:extLst>
          </p:cNvPr>
          <p:cNvSpPr/>
          <p:nvPr>
            <p:custDataLst>
              <p:tags r:id="rId5"/>
            </p:custDataLst>
          </p:nvPr>
        </p:nvSpPr>
        <p:spPr>
          <a:xfrm>
            <a:off x="379282" y="5273062"/>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1045"/>
                                        </p:tgtEl>
                                        <p:attrNameLst>
                                          <p:attrName>style.visibility</p:attrName>
                                        </p:attrNameLst>
                                      </p:cBhvr>
                                      <p:to>
                                        <p:strVal val="visible"/>
                                      </p:to>
                                    </p:set>
                                    <p:animEffect transition="in" filter="wedge">
                                      <p:cBhvr>
                                        <p:cTn id="41" dur="500"/>
                                        <p:tgtEl>
                                          <p:spTgt spid="1045"/>
                                        </p:tgtEl>
                                      </p:cBhvr>
                                    </p:animEffect>
                                  </p:childTnLst>
                                </p:cTn>
                              </p:par>
                            </p:childTnLst>
                          </p:cTn>
                        </p:par>
                        <p:par>
                          <p:cTn id="42" fill="hold">
                            <p:stCondLst>
                              <p:cond delay="500"/>
                            </p:stCondLst>
                            <p:childTnLst>
                              <p:par>
                                <p:cTn id="43" presetID="49" presetClass="entr" presetSubtype="0" decel="100000" fill="hold" nodeType="afterEffect">
                                  <p:stCondLst>
                                    <p:cond delay="0"/>
                                  </p:stCondLst>
                                  <p:childTnLst>
                                    <p:set>
                                      <p:cBhvr>
                                        <p:cTn id="44" dur="1" fill="hold">
                                          <p:stCondLst>
                                            <p:cond delay="0"/>
                                          </p:stCondLst>
                                        </p:cTn>
                                        <p:tgtEl>
                                          <p:spTgt spid="1031"/>
                                        </p:tgtEl>
                                        <p:attrNameLst>
                                          <p:attrName>style.visibility</p:attrName>
                                        </p:attrNameLst>
                                      </p:cBhvr>
                                      <p:to>
                                        <p:strVal val="visible"/>
                                      </p:to>
                                    </p:set>
                                    <p:anim calcmode="lin" valueType="num">
                                      <p:cBhvr>
                                        <p:cTn id="45" dur="500" fill="hold"/>
                                        <p:tgtEl>
                                          <p:spTgt spid="1031"/>
                                        </p:tgtEl>
                                        <p:attrNameLst>
                                          <p:attrName>ppt_w</p:attrName>
                                        </p:attrNameLst>
                                      </p:cBhvr>
                                      <p:tavLst>
                                        <p:tav tm="0">
                                          <p:val>
                                            <p:fltVal val="0"/>
                                          </p:val>
                                        </p:tav>
                                        <p:tav tm="100000">
                                          <p:val>
                                            <p:strVal val="#ppt_w"/>
                                          </p:val>
                                        </p:tav>
                                      </p:tavLst>
                                    </p:anim>
                                    <p:anim calcmode="lin" valueType="num">
                                      <p:cBhvr>
                                        <p:cTn id="46" dur="500" fill="hold"/>
                                        <p:tgtEl>
                                          <p:spTgt spid="1031"/>
                                        </p:tgtEl>
                                        <p:attrNameLst>
                                          <p:attrName>ppt_h</p:attrName>
                                        </p:attrNameLst>
                                      </p:cBhvr>
                                      <p:tavLst>
                                        <p:tav tm="0">
                                          <p:val>
                                            <p:fltVal val="0"/>
                                          </p:val>
                                        </p:tav>
                                        <p:tav tm="100000">
                                          <p:val>
                                            <p:strVal val="#ppt_h"/>
                                          </p:val>
                                        </p:tav>
                                      </p:tavLst>
                                    </p:anim>
                                    <p:anim calcmode="lin" valueType="num">
                                      <p:cBhvr>
                                        <p:cTn id="47" dur="500" fill="hold"/>
                                        <p:tgtEl>
                                          <p:spTgt spid="1031"/>
                                        </p:tgtEl>
                                        <p:attrNameLst>
                                          <p:attrName>style.rotation</p:attrName>
                                        </p:attrNameLst>
                                      </p:cBhvr>
                                      <p:tavLst>
                                        <p:tav tm="0">
                                          <p:val>
                                            <p:fltVal val="360"/>
                                          </p:val>
                                        </p:tav>
                                        <p:tav tm="100000">
                                          <p:val>
                                            <p:fltVal val="0"/>
                                          </p:val>
                                        </p:tav>
                                      </p:tavLst>
                                    </p:anim>
                                    <p:animEffect transition="in" filter="fade">
                                      <p:cBhvr>
                                        <p:cTn id="48" dur="500"/>
                                        <p:tgtEl>
                                          <p:spTgt spid="1031"/>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1043"/>
                                        </p:tgtEl>
                                        <p:attrNameLst>
                                          <p:attrName>style.visibility</p:attrName>
                                        </p:attrNameLst>
                                      </p:cBhvr>
                                      <p:to>
                                        <p:strVal val="visible"/>
                                      </p:to>
                                    </p:set>
                                    <p:anim calcmode="lin" valueType="num">
                                      <p:cBhvr>
                                        <p:cTn id="52" dur="500" fill="hold"/>
                                        <p:tgtEl>
                                          <p:spTgt spid="1043"/>
                                        </p:tgtEl>
                                        <p:attrNameLst>
                                          <p:attrName>ppt_w</p:attrName>
                                        </p:attrNameLst>
                                      </p:cBhvr>
                                      <p:tavLst>
                                        <p:tav tm="0">
                                          <p:val>
                                            <p:fltVal val="0"/>
                                          </p:val>
                                        </p:tav>
                                        <p:tav tm="100000">
                                          <p:val>
                                            <p:strVal val="#ppt_w"/>
                                          </p:val>
                                        </p:tav>
                                      </p:tavLst>
                                    </p:anim>
                                    <p:anim calcmode="lin" valueType="num">
                                      <p:cBhvr>
                                        <p:cTn id="53" dur="500" fill="hold"/>
                                        <p:tgtEl>
                                          <p:spTgt spid="1043"/>
                                        </p:tgtEl>
                                        <p:attrNameLst>
                                          <p:attrName>ppt_h</p:attrName>
                                        </p:attrNameLst>
                                      </p:cBhvr>
                                      <p:tavLst>
                                        <p:tav tm="0">
                                          <p:val>
                                            <p:fltVal val="0"/>
                                          </p:val>
                                        </p:tav>
                                        <p:tav tm="100000">
                                          <p:val>
                                            <p:strVal val="#ppt_h"/>
                                          </p:val>
                                        </p:tav>
                                      </p:tavLst>
                                    </p:anim>
                                    <p:animEffect transition="in" filter="fade">
                                      <p:cBhvr>
                                        <p:cTn id="54" dur="500"/>
                                        <p:tgtEl>
                                          <p:spTgt spid="1043"/>
                                        </p:tgtEl>
                                      </p:cBhvr>
                                    </p:animEffect>
                                  </p:childTnLst>
                                </p:cTn>
                              </p:par>
                            </p:childTnLst>
                          </p:cTn>
                        </p:par>
                        <p:par>
                          <p:cTn id="55" fill="hold">
                            <p:stCondLst>
                              <p:cond delay="1500"/>
                            </p:stCondLst>
                            <p:childTnLst>
                              <p:par>
                                <p:cTn id="56" presetID="10" presetClass="entr" presetSubtype="0" fill="hold" grpId="0"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500"/>
                                        <p:tgtEl>
                                          <p:spTgt spid="83"/>
                                        </p:tgtEl>
                                      </p:cBhvr>
                                    </p:animEffect>
                                  </p:childTnLst>
                                </p:cTn>
                              </p:par>
                            </p:childTnLst>
                          </p:cTn>
                        </p:par>
                        <p:par>
                          <p:cTn id="59" fill="hold">
                            <p:stCondLst>
                              <p:cond delay="2000"/>
                            </p:stCondLst>
                            <p:childTnLst>
                              <p:par>
                                <p:cTn id="60" presetID="23" presetClass="entr" presetSubtype="16" fill="hold" nodeType="afterEffect">
                                  <p:stCondLst>
                                    <p:cond delay="0"/>
                                  </p:stCondLst>
                                  <p:childTnLst>
                                    <p:set>
                                      <p:cBhvr>
                                        <p:cTn id="61" dur="1" fill="hold">
                                          <p:stCondLst>
                                            <p:cond delay="0"/>
                                          </p:stCondLst>
                                        </p:cTn>
                                        <p:tgtEl>
                                          <p:spTgt spid="84"/>
                                        </p:tgtEl>
                                        <p:attrNameLst>
                                          <p:attrName>style.visibility</p:attrName>
                                        </p:attrNameLst>
                                      </p:cBhvr>
                                      <p:to>
                                        <p:strVal val="visible"/>
                                      </p:to>
                                    </p:set>
                                    <p:anim calcmode="lin" valueType="num">
                                      <p:cBhvr>
                                        <p:cTn id="62" dur="500" fill="hold"/>
                                        <p:tgtEl>
                                          <p:spTgt spid="84"/>
                                        </p:tgtEl>
                                        <p:attrNameLst>
                                          <p:attrName>ppt_w</p:attrName>
                                        </p:attrNameLst>
                                      </p:cBhvr>
                                      <p:tavLst>
                                        <p:tav tm="0">
                                          <p:val>
                                            <p:fltVal val="0"/>
                                          </p:val>
                                        </p:tav>
                                        <p:tav tm="100000">
                                          <p:val>
                                            <p:strVal val="#ppt_w"/>
                                          </p:val>
                                        </p:tav>
                                      </p:tavLst>
                                    </p:anim>
                                    <p:anim calcmode="lin" valueType="num">
                                      <p:cBhvr>
                                        <p:cTn id="63"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fade">
                                      <p:cBhvr>
                                        <p:cTn id="68" dur="500"/>
                                        <p:tgtEl>
                                          <p:spTgt spid="8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047"/>
                                        </p:tgtEl>
                                        <p:attrNameLst>
                                          <p:attrName>style.visibility</p:attrName>
                                        </p:attrNameLst>
                                      </p:cBhvr>
                                      <p:to>
                                        <p:strVal val="visible"/>
                                      </p:to>
                                    </p:set>
                                    <p:anim calcmode="lin" valueType="num">
                                      <p:cBhvr>
                                        <p:cTn id="73" dur="500" fill="hold"/>
                                        <p:tgtEl>
                                          <p:spTgt spid="1047"/>
                                        </p:tgtEl>
                                        <p:attrNameLst>
                                          <p:attrName>ppt_w</p:attrName>
                                        </p:attrNameLst>
                                      </p:cBhvr>
                                      <p:tavLst>
                                        <p:tav tm="0">
                                          <p:val>
                                            <p:fltVal val="0"/>
                                          </p:val>
                                        </p:tav>
                                        <p:tav tm="100000">
                                          <p:val>
                                            <p:strVal val="#ppt_w"/>
                                          </p:val>
                                        </p:tav>
                                      </p:tavLst>
                                    </p:anim>
                                    <p:anim calcmode="lin" valueType="num">
                                      <p:cBhvr>
                                        <p:cTn id="74" dur="500" fill="hold"/>
                                        <p:tgtEl>
                                          <p:spTgt spid="1047"/>
                                        </p:tgtEl>
                                        <p:attrNameLst>
                                          <p:attrName>ppt_h</p:attrName>
                                        </p:attrNameLst>
                                      </p:cBhvr>
                                      <p:tavLst>
                                        <p:tav tm="0">
                                          <p:val>
                                            <p:fltVal val="0"/>
                                          </p:val>
                                        </p:tav>
                                        <p:tav tm="100000">
                                          <p:val>
                                            <p:strVal val="#ppt_h"/>
                                          </p:val>
                                        </p:tav>
                                      </p:tavLst>
                                    </p:anim>
                                    <p:animEffect transition="in" filter="fade">
                                      <p:cBhvr>
                                        <p:cTn id="75" dur="500"/>
                                        <p:tgtEl>
                                          <p:spTgt spid="1047"/>
                                        </p:tgtEl>
                                      </p:cBhvr>
                                    </p:animEffect>
                                  </p:childTnLst>
                                </p:cTn>
                              </p:par>
                            </p:childTnLst>
                          </p:cTn>
                        </p:par>
                        <p:par>
                          <p:cTn id="76" fill="hold">
                            <p:stCondLst>
                              <p:cond delay="500"/>
                            </p:stCondLst>
                            <p:childTnLst>
                              <p:par>
                                <p:cTn id="77" presetID="53" presetClass="entr" presetSubtype="16" fill="hold" nodeType="afterEffect">
                                  <p:stCondLst>
                                    <p:cond delay="0"/>
                                  </p:stCondLst>
                                  <p:childTnLst>
                                    <p:set>
                                      <p:cBhvr>
                                        <p:cTn id="78" dur="1" fill="hold">
                                          <p:stCondLst>
                                            <p:cond delay="0"/>
                                          </p:stCondLst>
                                        </p:cTn>
                                        <p:tgtEl>
                                          <p:spTgt spid="1033"/>
                                        </p:tgtEl>
                                        <p:attrNameLst>
                                          <p:attrName>style.visibility</p:attrName>
                                        </p:attrNameLst>
                                      </p:cBhvr>
                                      <p:to>
                                        <p:strVal val="visible"/>
                                      </p:to>
                                    </p:set>
                                    <p:anim calcmode="lin" valueType="num">
                                      <p:cBhvr>
                                        <p:cTn id="79" dur="500" fill="hold"/>
                                        <p:tgtEl>
                                          <p:spTgt spid="1033"/>
                                        </p:tgtEl>
                                        <p:attrNameLst>
                                          <p:attrName>ppt_w</p:attrName>
                                        </p:attrNameLst>
                                      </p:cBhvr>
                                      <p:tavLst>
                                        <p:tav tm="0">
                                          <p:val>
                                            <p:fltVal val="0"/>
                                          </p:val>
                                        </p:tav>
                                        <p:tav tm="100000">
                                          <p:val>
                                            <p:strVal val="#ppt_w"/>
                                          </p:val>
                                        </p:tav>
                                      </p:tavLst>
                                    </p:anim>
                                    <p:anim calcmode="lin" valueType="num">
                                      <p:cBhvr>
                                        <p:cTn id="80" dur="500" fill="hold"/>
                                        <p:tgtEl>
                                          <p:spTgt spid="1033"/>
                                        </p:tgtEl>
                                        <p:attrNameLst>
                                          <p:attrName>ppt_h</p:attrName>
                                        </p:attrNameLst>
                                      </p:cBhvr>
                                      <p:tavLst>
                                        <p:tav tm="0">
                                          <p:val>
                                            <p:fltVal val="0"/>
                                          </p:val>
                                        </p:tav>
                                        <p:tav tm="100000">
                                          <p:val>
                                            <p:strVal val="#ppt_h"/>
                                          </p:val>
                                        </p:tav>
                                      </p:tavLst>
                                    </p:anim>
                                    <p:animEffect transition="in" filter="fade">
                                      <p:cBhvr>
                                        <p:cTn id="81" dur="500"/>
                                        <p:tgtEl>
                                          <p:spTgt spid="1033"/>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82"/>
                                        </p:tgtEl>
                                        <p:attrNameLst>
                                          <p:attrName>style.visibility</p:attrName>
                                        </p:attrNameLst>
                                      </p:cBhvr>
                                      <p:to>
                                        <p:strVal val="visible"/>
                                      </p:to>
                                    </p:set>
                                    <p:animEffect transition="in" filter="fade">
                                      <p:cBhvr>
                                        <p:cTn id="86" dur="500"/>
                                        <p:tgtEl>
                                          <p:spTgt spid="82"/>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nodeType="clickEffect">
                                  <p:stCondLst>
                                    <p:cond delay="0"/>
                                  </p:stCondLst>
                                  <p:childTnLst>
                                    <p:set>
                                      <p:cBhvr>
                                        <p:cTn id="90" dur="1" fill="hold">
                                          <p:stCondLst>
                                            <p:cond delay="0"/>
                                          </p:stCondLst>
                                        </p:cTn>
                                        <p:tgtEl>
                                          <p:spTgt spid="98"/>
                                        </p:tgtEl>
                                        <p:attrNameLst>
                                          <p:attrName>style.visibility</p:attrName>
                                        </p:attrNameLst>
                                      </p:cBhvr>
                                      <p:to>
                                        <p:strVal val="visible"/>
                                      </p:to>
                                    </p:set>
                                    <p:anim calcmode="lin" valueType="num">
                                      <p:cBhvr>
                                        <p:cTn id="91" dur="500" fill="hold"/>
                                        <p:tgtEl>
                                          <p:spTgt spid="98"/>
                                        </p:tgtEl>
                                        <p:attrNameLst>
                                          <p:attrName>ppt_w</p:attrName>
                                        </p:attrNameLst>
                                      </p:cBhvr>
                                      <p:tavLst>
                                        <p:tav tm="0">
                                          <p:val>
                                            <p:fltVal val="0"/>
                                          </p:val>
                                        </p:tav>
                                        <p:tav tm="100000">
                                          <p:val>
                                            <p:strVal val="#ppt_w"/>
                                          </p:val>
                                        </p:tav>
                                      </p:tavLst>
                                    </p:anim>
                                    <p:anim calcmode="lin" valueType="num">
                                      <p:cBhvr>
                                        <p:cTn id="92" dur="500" fill="hold"/>
                                        <p:tgtEl>
                                          <p:spTgt spid="98"/>
                                        </p:tgtEl>
                                        <p:attrNameLst>
                                          <p:attrName>ppt_h</p:attrName>
                                        </p:attrNameLst>
                                      </p:cBhvr>
                                      <p:tavLst>
                                        <p:tav tm="0">
                                          <p:val>
                                            <p:fltVal val="0"/>
                                          </p:val>
                                        </p:tav>
                                        <p:tav tm="100000">
                                          <p:val>
                                            <p:strVal val="#ppt_h"/>
                                          </p:val>
                                        </p:tav>
                                      </p:tavLst>
                                    </p:anim>
                                    <p:animEffect transition="in" filter="fade">
                                      <p:cBhvr>
                                        <p:cTn id="93" dur="500"/>
                                        <p:tgtEl>
                                          <p:spTgt spid="98"/>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fade">
                                      <p:cBhvr>
                                        <p:cTn id="97" dur="500"/>
                                        <p:tgtEl>
                                          <p:spTgt spid="71"/>
                                        </p:tgtEl>
                                      </p:cBhvr>
                                    </p:animEffect>
                                  </p:childTnLst>
                                </p:cTn>
                              </p:par>
                            </p:childTnLst>
                          </p:cTn>
                        </p:par>
                        <p:par>
                          <p:cTn id="98" fill="hold">
                            <p:stCondLst>
                              <p:cond delay="1000"/>
                            </p:stCondLst>
                            <p:childTnLst>
                              <p:par>
                                <p:cTn id="99" presetID="53" presetClass="entr" presetSubtype="16" fill="hold" nodeType="afterEffect">
                                  <p:stCondLst>
                                    <p:cond delay="0"/>
                                  </p:stCondLst>
                                  <p:childTnLst>
                                    <p:set>
                                      <p:cBhvr>
                                        <p:cTn id="100" dur="1" fill="hold">
                                          <p:stCondLst>
                                            <p:cond delay="0"/>
                                          </p:stCondLst>
                                        </p:cTn>
                                        <p:tgtEl>
                                          <p:spTgt spid="1030"/>
                                        </p:tgtEl>
                                        <p:attrNameLst>
                                          <p:attrName>style.visibility</p:attrName>
                                        </p:attrNameLst>
                                      </p:cBhvr>
                                      <p:to>
                                        <p:strVal val="visible"/>
                                      </p:to>
                                    </p:set>
                                    <p:anim calcmode="lin" valueType="num">
                                      <p:cBhvr>
                                        <p:cTn id="101" dur="500" fill="hold"/>
                                        <p:tgtEl>
                                          <p:spTgt spid="1030"/>
                                        </p:tgtEl>
                                        <p:attrNameLst>
                                          <p:attrName>ppt_w</p:attrName>
                                        </p:attrNameLst>
                                      </p:cBhvr>
                                      <p:tavLst>
                                        <p:tav tm="0">
                                          <p:val>
                                            <p:fltVal val="0"/>
                                          </p:val>
                                        </p:tav>
                                        <p:tav tm="100000">
                                          <p:val>
                                            <p:strVal val="#ppt_w"/>
                                          </p:val>
                                        </p:tav>
                                      </p:tavLst>
                                    </p:anim>
                                    <p:anim calcmode="lin" valueType="num">
                                      <p:cBhvr>
                                        <p:cTn id="102" dur="500" fill="hold"/>
                                        <p:tgtEl>
                                          <p:spTgt spid="1030"/>
                                        </p:tgtEl>
                                        <p:attrNameLst>
                                          <p:attrName>ppt_h</p:attrName>
                                        </p:attrNameLst>
                                      </p:cBhvr>
                                      <p:tavLst>
                                        <p:tav tm="0">
                                          <p:val>
                                            <p:fltVal val="0"/>
                                          </p:val>
                                        </p:tav>
                                        <p:tav tm="100000">
                                          <p:val>
                                            <p:strVal val="#ppt_h"/>
                                          </p:val>
                                        </p:tav>
                                      </p:tavLst>
                                    </p:anim>
                                    <p:animEffect transition="in" filter="fade">
                                      <p:cBhvr>
                                        <p:cTn id="103" dur="500"/>
                                        <p:tgtEl>
                                          <p:spTgt spid="1030"/>
                                        </p:tgtEl>
                                      </p:cBhvr>
                                    </p:animEffect>
                                  </p:childTnLst>
                                </p:cTn>
                              </p:par>
                              <p:par>
                                <p:cTn id="104" presetID="53" presetClass="entr" presetSubtype="16"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childTnLst>
                          </p:cTn>
                        </p:par>
                        <p:par>
                          <p:cTn id="109" fill="hold">
                            <p:stCondLst>
                              <p:cond delay="1500"/>
                            </p:stCondLst>
                            <p:childTnLst>
                              <p:par>
                                <p:cTn id="110" presetID="53" presetClass="entr" presetSubtype="16" fill="hold" nodeType="afterEffect">
                                  <p:stCondLst>
                                    <p:cond delay="0"/>
                                  </p:stCondLst>
                                  <p:childTnLst>
                                    <p:set>
                                      <p:cBhvr>
                                        <p:cTn id="111" dur="1" fill="hold">
                                          <p:stCondLst>
                                            <p:cond delay="0"/>
                                          </p:stCondLst>
                                        </p:cTn>
                                        <p:tgtEl>
                                          <p:spTgt spid="1035"/>
                                        </p:tgtEl>
                                        <p:attrNameLst>
                                          <p:attrName>style.visibility</p:attrName>
                                        </p:attrNameLst>
                                      </p:cBhvr>
                                      <p:to>
                                        <p:strVal val="visible"/>
                                      </p:to>
                                    </p:set>
                                    <p:anim calcmode="lin" valueType="num">
                                      <p:cBhvr>
                                        <p:cTn id="112" dur="500" fill="hold"/>
                                        <p:tgtEl>
                                          <p:spTgt spid="1035"/>
                                        </p:tgtEl>
                                        <p:attrNameLst>
                                          <p:attrName>ppt_w</p:attrName>
                                        </p:attrNameLst>
                                      </p:cBhvr>
                                      <p:tavLst>
                                        <p:tav tm="0">
                                          <p:val>
                                            <p:fltVal val="0"/>
                                          </p:val>
                                        </p:tav>
                                        <p:tav tm="100000">
                                          <p:val>
                                            <p:strVal val="#ppt_w"/>
                                          </p:val>
                                        </p:tav>
                                      </p:tavLst>
                                    </p:anim>
                                    <p:anim calcmode="lin" valueType="num">
                                      <p:cBhvr>
                                        <p:cTn id="113" dur="500" fill="hold"/>
                                        <p:tgtEl>
                                          <p:spTgt spid="1035"/>
                                        </p:tgtEl>
                                        <p:attrNameLst>
                                          <p:attrName>ppt_h</p:attrName>
                                        </p:attrNameLst>
                                      </p:cBhvr>
                                      <p:tavLst>
                                        <p:tav tm="0">
                                          <p:val>
                                            <p:fltVal val="0"/>
                                          </p:val>
                                        </p:tav>
                                        <p:tav tm="100000">
                                          <p:val>
                                            <p:strVal val="#ppt_h"/>
                                          </p:val>
                                        </p:tav>
                                      </p:tavLst>
                                    </p:anim>
                                    <p:animEffect transition="in" filter="fade">
                                      <p:cBhvr>
                                        <p:cTn id="114" dur="500"/>
                                        <p:tgtEl>
                                          <p:spTgt spid="1035"/>
                                        </p:tgtEl>
                                      </p:cBhvr>
                                    </p:animEffect>
                                  </p:childTnLst>
                                </p:cTn>
                              </p:par>
                            </p:childTnLst>
                          </p:cTn>
                        </p:par>
                        <p:par>
                          <p:cTn id="115" fill="hold">
                            <p:stCondLst>
                              <p:cond delay="2000"/>
                            </p:stCondLst>
                            <p:childTnLst>
                              <p:par>
                                <p:cTn id="116" presetID="53" presetClass="entr" presetSubtype="16" fill="hold" nodeType="afterEffect">
                                  <p:stCondLst>
                                    <p:cond delay="0"/>
                                  </p:stCondLst>
                                  <p:childTnLst>
                                    <p:set>
                                      <p:cBhvr>
                                        <p:cTn id="117" dur="1" fill="hold">
                                          <p:stCondLst>
                                            <p:cond delay="0"/>
                                          </p:stCondLst>
                                        </p:cTn>
                                        <p:tgtEl>
                                          <p:spTgt spid="101"/>
                                        </p:tgtEl>
                                        <p:attrNameLst>
                                          <p:attrName>style.visibility</p:attrName>
                                        </p:attrNameLst>
                                      </p:cBhvr>
                                      <p:to>
                                        <p:strVal val="visible"/>
                                      </p:to>
                                    </p:set>
                                    <p:anim calcmode="lin" valueType="num">
                                      <p:cBhvr>
                                        <p:cTn id="118" dur="500" fill="hold"/>
                                        <p:tgtEl>
                                          <p:spTgt spid="101"/>
                                        </p:tgtEl>
                                        <p:attrNameLst>
                                          <p:attrName>ppt_w</p:attrName>
                                        </p:attrNameLst>
                                      </p:cBhvr>
                                      <p:tavLst>
                                        <p:tav tm="0">
                                          <p:val>
                                            <p:fltVal val="0"/>
                                          </p:val>
                                        </p:tav>
                                        <p:tav tm="100000">
                                          <p:val>
                                            <p:strVal val="#ppt_w"/>
                                          </p:val>
                                        </p:tav>
                                      </p:tavLst>
                                    </p:anim>
                                    <p:anim calcmode="lin" valueType="num">
                                      <p:cBhvr>
                                        <p:cTn id="119" dur="500" fill="hold"/>
                                        <p:tgtEl>
                                          <p:spTgt spid="101"/>
                                        </p:tgtEl>
                                        <p:attrNameLst>
                                          <p:attrName>ppt_h</p:attrName>
                                        </p:attrNameLst>
                                      </p:cBhvr>
                                      <p:tavLst>
                                        <p:tav tm="0">
                                          <p:val>
                                            <p:fltVal val="0"/>
                                          </p:val>
                                        </p:tav>
                                        <p:tav tm="100000">
                                          <p:val>
                                            <p:strVal val="#ppt_h"/>
                                          </p:val>
                                        </p:tav>
                                      </p:tavLst>
                                    </p:anim>
                                    <p:animEffect transition="in" filter="fade">
                                      <p:cBhvr>
                                        <p:cTn id="120" dur="500"/>
                                        <p:tgtEl>
                                          <p:spTgt spid="101"/>
                                        </p:tgtEl>
                                      </p:cBhvr>
                                    </p:animEffect>
                                  </p:childTnLst>
                                </p:cTn>
                              </p:par>
                            </p:childTnLst>
                          </p:cTn>
                        </p:par>
                        <p:par>
                          <p:cTn id="121" fill="hold">
                            <p:stCondLst>
                              <p:cond delay="2500"/>
                            </p:stCondLst>
                            <p:childTnLst>
                              <p:par>
                                <p:cTn id="122" presetID="53" presetClass="entr" presetSubtype="16" fill="hold" grpId="0" nodeType="afterEffect">
                                  <p:stCondLst>
                                    <p:cond delay="0"/>
                                  </p:stCondLst>
                                  <p:childTnLst>
                                    <p:set>
                                      <p:cBhvr>
                                        <p:cTn id="123" dur="1" fill="hold">
                                          <p:stCondLst>
                                            <p:cond delay="0"/>
                                          </p:stCondLst>
                                        </p:cTn>
                                        <p:tgtEl>
                                          <p:spTgt spid="77"/>
                                        </p:tgtEl>
                                        <p:attrNameLst>
                                          <p:attrName>style.visibility</p:attrName>
                                        </p:attrNameLst>
                                      </p:cBhvr>
                                      <p:to>
                                        <p:strVal val="visible"/>
                                      </p:to>
                                    </p:set>
                                    <p:anim calcmode="lin" valueType="num">
                                      <p:cBhvr>
                                        <p:cTn id="124" dur="500" fill="hold"/>
                                        <p:tgtEl>
                                          <p:spTgt spid="77"/>
                                        </p:tgtEl>
                                        <p:attrNameLst>
                                          <p:attrName>ppt_w</p:attrName>
                                        </p:attrNameLst>
                                      </p:cBhvr>
                                      <p:tavLst>
                                        <p:tav tm="0">
                                          <p:val>
                                            <p:fltVal val="0"/>
                                          </p:val>
                                        </p:tav>
                                        <p:tav tm="100000">
                                          <p:val>
                                            <p:strVal val="#ppt_w"/>
                                          </p:val>
                                        </p:tav>
                                      </p:tavLst>
                                    </p:anim>
                                    <p:anim calcmode="lin" valueType="num">
                                      <p:cBhvr>
                                        <p:cTn id="125" dur="500" fill="hold"/>
                                        <p:tgtEl>
                                          <p:spTgt spid="77"/>
                                        </p:tgtEl>
                                        <p:attrNameLst>
                                          <p:attrName>ppt_h</p:attrName>
                                        </p:attrNameLst>
                                      </p:cBhvr>
                                      <p:tavLst>
                                        <p:tav tm="0">
                                          <p:val>
                                            <p:fltVal val="0"/>
                                          </p:val>
                                        </p:tav>
                                        <p:tav tm="100000">
                                          <p:val>
                                            <p:strVal val="#ppt_h"/>
                                          </p:val>
                                        </p:tav>
                                      </p:tavLst>
                                    </p:anim>
                                    <p:animEffect transition="in" filter="fade">
                                      <p:cBhvr>
                                        <p:cTn id="126" dur="500"/>
                                        <p:tgtEl>
                                          <p:spTgt spid="77"/>
                                        </p:tgtEl>
                                      </p:cBhvr>
                                    </p:animEffect>
                                  </p:childTnLst>
                                </p:cTn>
                              </p:par>
                            </p:childTnLst>
                          </p:cTn>
                        </p:par>
                        <p:par>
                          <p:cTn id="127" fill="hold">
                            <p:stCondLst>
                              <p:cond delay="3000"/>
                            </p:stCondLst>
                            <p:childTnLst>
                              <p:par>
                                <p:cTn id="128" presetID="53" presetClass="entr" presetSubtype="16" fill="hold" nodeType="afterEffect">
                                  <p:stCondLst>
                                    <p:cond delay="0"/>
                                  </p:stCondLst>
                                  <p:childTnLst>
                                    <p:set>
                                      <p:cBhvr>
                                        <p:cTn id="129" dur="1" fill="hold">
                                          <p:stCondLst>
                                            <p:cond delay="0"/>
                                          </p:stCondLst>
                                        </p:cTn>
                                        <p:tgtEl>
                                          <p:spTgt spid="1034"/>
                                        </p:tgtEl>
                                        <p:attrNameLst>
                                          <p:attrName>style.visibility</p:attrName>
                                        </p:attrNameLst>
                                      </p:cBhvr>
                                      <p:to>
                                        <p:strVal val="visible"/>
                                      </p:to>
                                    </p:set>
                                    <p:anim calcmode="lin" valueType="num">
                                      <p:cBhvr>
                                        <p:cTn id="130" dur="500" fill="hold"/>
                                        <p:tgtEl>
                                          <p:spTgt spid="1034"/>
                                        </p:tgtEl>
                                        <p:attrNameLst>
                                          <p:attrName>ppt_w</p:attrName>
                                        </p:attrNameLst>
                                      </p:cBhvr>
                                      <p:tavLst>
                                        <p:tav tm="0">
                                          <p:val>
                                            <p:fltVal val="0"/>
                                          </p:val>
                                        </p:tav>
                                        <p:tav tm="100000">
                                          <p:val>
                                            <p:strVal val="#ppt_w"/>
                                          </p:val>
                                        </p:tav>
                                      </p:tavLst>
                                    </p:anim>
                                    <p:anim calcmode="lin" valueType="num">
                                      <p:cBhvr>
                                        <p:cTn id="131" dur="500" fill="hold"/>
                                        <p:tgtEl>
                                          <p:spTgt spid="1034"/>
                                        </p:tgtEl>
                                        <p:attrNameLst>
                                          <p:attrName>ppt_h</p:attrName>
                                        </p:attrNameLst>
                                      </p:cBhvr>
                                      <p:tavLst>
                                        <p:tav tm="0">
                                          <p:val>
                                            <p:fltVal val="0"/>
                                          </p:val>
                                        </p:tav>
                                        <p:tav tm="100000">
                                          <p:val>
                                            <p:strVal val="#ppt_h"/>
                                          </p:val>
                                        </p:tav>
                                      </p:tavLst>
                                    </p:anim>
                                    <p:animEffect transition="in" filter="fade">
                                      <p:cBhvr>
                                        <p:cTn id="132"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xmlns=""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xmlns=""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xmlns=""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xmlns=""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xmlns=""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xmlns=""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xmlns=""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xmlns=""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xmlns=""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xmlns=""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xmlns=""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xmlns=""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xmlns=""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xmlns=""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xmlns=""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xmlns=""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xmlns=""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xmlns=""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xmlns=""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xmlns=""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xmlns=""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xmlns=""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xmlns=""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xmlns=""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xmlns=""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xmlns=""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xmlns=""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xmlns=""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xmlns=""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xmlns=""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xmlns=""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xmlns=""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xmlns=""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xmlns=""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xmlns=""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xmlns=""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xmlns=""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xmlns=""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29">
            <a:extLst>
              <a:ext uri="{FF2B5EF4-FFF2-40B4-BE49-F238E27FC236}">
                <a16:creationId xmlns:a16="http://schemas.microsoft.com/office/drawing/2014/main" xmlns=""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xmlns=""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xmlns=""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xmlns=""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xmlns=""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xmlns=""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xmlns=""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xmlns=""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xmlns=""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xmlns=""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338" y="1164109"/>
            <a:ext cx="943659" cy="943659"/>
          </a:xfrm>
          <a:prstGeom prst="rect">
            <a:avLst/>
          </a:prstGeom>
        </p:spPr>
      </p:pic>
    </p:spTree>
    <p:extLst>
      <p:ext uri="{BB962C8B-B14F-4D97-AF65-F5344CB8AC3E}">
        <p14:creationId xmlns:p14="http://schemas.microsoft.com/office/powerpoint/2010/main" val="3012397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xmlns=""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xmlns=""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xmlns=""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xmlns=""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xmlns=""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xmlns=""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xmlns=""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xmlns=""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xmlns=""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xmlns=""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xmlns=""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xmlns=""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xmlns=""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xmlns=""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xmlns=""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xmlns=""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xmlns=""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xmlns=""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xmlns=""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xmlns=""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xmlns=""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xmlns=""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xmlns=""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xmlns=""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xmlns=""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xmlns=""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xmlns=""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xmlns=""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xmlns=""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xmlns=""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xmlns=""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xmlns=""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xmlns=""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xmlns=""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xmlns=""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xmlns=""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xmlns=""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xmlns=""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xmlns=""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xmlns=""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xmlns=""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xmlns=""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xmlns=""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xmlns=""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xmlns=""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xmlns=""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xmlns=""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xmlns=""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xmlns=""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xmlns=""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xmlns=""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xmlns=""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xmlns=""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xmlns=""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xmlns=""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xmlns=""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xmlns=""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xmlns=""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xmlns=""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xmlns=""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xmlns=""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xmlns=""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xmlns=""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xmlns=""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xmlns=""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xmlns=""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xmlns=""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xmlns=""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xmlns=""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xmlns=""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xmlns=""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xmlns=""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xmlns=""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xmlns=""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xmlns=""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xmlns=""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xmlns=""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xmlns=""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xmlns=""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xmlns=""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xmlns=""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xmlns=""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xmlns=""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xmlns=""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xmlns=""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xmlns=""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xmlns=""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xmlns=""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xmlns=""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xmlns=""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xmlns=""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xmlns=""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xmlns=""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xmlns=""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xmlns=""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xmlns=""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xmlns=""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xmlns=""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xmlns=""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xmlns=""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xmlns=""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xmlns=""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xmlns=""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xmlns=""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xmlns=""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xmlns=""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xmlns=""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xmlns=""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xmlns=""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xmlns=""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xmlns=""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xmlns=""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xmlns=""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xmlns=""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xmlns=""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xmlns=""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xmlns=""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xmlns=""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xmlns=""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xmlns=""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xmlns=""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xmlns=""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xmlns=""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xmlns=""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xmlns=""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xmlns=""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xmlns=""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xmlns=""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xmlns=""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xmlns=""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xmlns=""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xmlns=""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xmlns=""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xmlns=""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xmlns=""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xmlns=""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xmlns=""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xmlns=""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xmlns=""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xmlns=""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xmlns=""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xmlns=""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xmlns=""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xmlns=""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xmlns=""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xmlns=""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xmlns=""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xmlns=""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xmlns=""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xmlns=""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xmlns=""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xmlns=""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xmlns=""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xmlns=""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xmlns=""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xmlns=""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xmlns=""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xmlns=""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xmlns=""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xmlns=""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xmlns=""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xmlns=""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xmlns=""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xmlns=""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xmlns=""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xmlns=""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xmlns=""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xmlns=""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xmlns=""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xmlns=""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xmlns=""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xmlns=""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xmlns=""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xmlns=""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xmlns=""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xmlns=""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xmlns=""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xmlns=""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xmlns=""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xmlns=""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xmlns=""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xmlns=""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xmlns=""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xmlns=""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xmlns=""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xmlns=""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xmlns=""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xmlns=""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xmlns=""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xmlns=""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xmlns=""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xmlns=""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xmlns=""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xmlns=""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xmlns=""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xmlns=""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xmlns=""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xmlns=""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xmlns=""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xmlns=""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xmlns=""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xmlns=""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xmlns=""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xmlns=""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xmlns=""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xmlns=""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xmlns=""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xmlns=""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xmlns=""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xmlns=""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xmlns=""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xmlns=""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xmlns=""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xmlns=""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xmlns=""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xmlns=""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xmlns=""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xmlns=""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xmlns=""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xmlns=""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xmlns=""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xmlns=""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xmlns=""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xmlns=""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xmlns=""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xmlns=""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xmlns=""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xmlns=""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xmlns=""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xmlns=""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xmlns=""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xmlns=""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xmlns=""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xmlns=""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xmlns=""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xmlns=""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xmlns=""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xmlns=""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xmlns=""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xmlns=""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xmlns=""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xmlns=""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xmlns=""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xmlns=""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xmlns=""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xmlns=""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xmlns=""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xmlns=""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xmlns=""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xmlns=""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xmlns=""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xmlns=""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xmlns=""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xmlns=""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xmlns=""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xmlns=""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xmlns=""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xmlns=""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xmlns=""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xmlns=""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xmlns=""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xmlns=""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xmlns=""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xmlns=""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xmlns=""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xmlns=""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xmlns=""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xmlns=""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xmlns=""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xmlns=""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xmlns=""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xmlns=""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xmlns=""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xmlns=""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xmlns=""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xmlns=""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xmlns=""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xmlns=""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xmlns=""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xmlns=""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xmlns=""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xmlns=""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xmlns=""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xmlns=""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xmlns=""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xmlns=""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xmlns=""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xmlns=""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xmlns=""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xmlns=""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xmlns=""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xmlns=""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xmlns=""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xmlns=""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xmlns=""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xmlns=""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xmlns=""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xmlns=""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xmlns=""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xmlns=""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xmlns=""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xmlns=""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xmlns=""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xmlns=""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xmlns=""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xmlns=""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xmlns=""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xmlns=""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xmlns=""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xmlns=""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xmlns=""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xmlns=""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xmlns=""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xmlns=""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xmlns=""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xmlns=""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xmlns="" val="3338618088"/>
                    </a:ext>
                  </a:extLst>
                </a:gridCol>
                <a:gridCol w="2623457">
                  <a:extLst>
                    <a:ext uri="{9D8B030D-6E8A-4147-A177-3AD203B41FA5}">
                      <a16:colId xmlns:a16="http://schemas.microsoft.com/office/drawing/2014/main" xmlns="" val="2823555706"/>
                    </a:ext>
                  </a:extLst>
                </a:gridCol>
                <a:gridCol w="2623457">
                  <a:extLst>
                    <a:ext uri="{9D8B030D-6E8A-4147-A177-3AD203B41FA5}">
                      <a16:colId xmlns:a16="http://schemas.microsoft.com/office/drawing/2014/main" xmlns="" val="3002769727"/>
                    </a:ext>
                  </a:extLst>
                </a:gridCol>
                <a:gridCol w="2623457">
                  <a:extLst>
                    <a:ext uri="{9D8B030D-6E8A-4147-A177-3AD203B41FA5}">
                      <a16:colId xmlns:a16="http://schemas.microsoft.com/office/drawing/2014/main" xmlns=""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xmlns=""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xmlns=""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xmlns=""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xmlns="" val="1278131017"/>
                  </a:ext>
                </a:extLst>
              </a:tr>
            </a:tbl>
          </a:graphicData>
        </a:graphic>
      </p:graphicFrame>
      <p:sp>
        <p:nvSpPr>
          <p:cNvPr id="4" name="平行四边形 3">
            <a:extLst>
              <a:ext uri="{FF2B5EF4-FFF2-40B4-BE49-F238E27FC236}">
                <a16:creationId xmlns:a16="http://schemas.microsoft.com/office/drawing/2014/main" xmlns=""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xmlns=""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xmlns=""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xmlns=""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xmlns=""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xmlns=""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xmlns=""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xmlns=""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xmlns=""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xmlns=""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xmlns=""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xmlns=""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xmlns=""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xmlns=""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xmlns=""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xmlns=""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xmlns=""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xmlns=""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xmlns=""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xmlns=""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xmlns=""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xmlns=""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xmlns=""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xmlns=""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xmlns=""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xmlns=""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xmlns=""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xmlns=""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xmlns=""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xmlns=""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xmlns=""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xmlns=""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xmlns=""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xmlns=""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xmlns=""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xmlns=""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xmlns=""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xmlns=""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xmlns=""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xmlns=""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xmlns=""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xmlns=""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xmlns=""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xmlns=""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xmlns=""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xmlns=""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xmlns=""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xmlns=""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xmlns=""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xmlns=""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xmlns=""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xmlns=""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xmlns=""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xmlns=""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xmlns=""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xmlns=""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xmlns=""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xmlns=""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xmlns=""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xmlns=""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xmlns=""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xmlns=""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xmlns=""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xmlns=""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xmlns=""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xmlns=""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xmlns=""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xmlns=""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xmlns=""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xmlns=""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xmlns=""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xmlns=""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xmlns=""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xmlns=""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xmlns=""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xmlns=""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xmlns=""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xmlns=""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xmlns=""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xmlns=""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xmlns=""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xmlns=""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xmlns=""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xmlns=""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xmlns=""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xmlns=""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xmlns=""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xmlns=""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xmlns=""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xmlns=""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xmlns=""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xmlns=""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xmlns=""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xmlns=""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xmlns=""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xmlns=""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xmlns=""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xmlns=""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xmlns=""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xmlns=""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xmlns=""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xmlns=""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xmlns=""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xmlns=""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xmlns=""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xmlns=""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xmlns=""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xmlns=""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xmlns=""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xmlns=""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xmlns=""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xmlns=""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xmlns=""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xmlns=""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xmlns=""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xmlns=""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xmlns=""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xmlns=""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xmlns=""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xmlns=""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xmlns=""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xmlns=""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xmlns=""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xmlns=""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xmlns=""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xmlns=""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xmlns=""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xmlns=""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xmlns=""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xmlns=""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xmlns=""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xmlns=""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xmlns=""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xmlns=""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xmlns=""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xmlns=""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xmlns=""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xmlns=""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xmlns=""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xmlns=""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xmlns=""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xmlns=""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xmlns=""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xmlns=""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xmlns=""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xmlns=""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xmlns=""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xmlns=""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xmlns=""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xmlns=""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xmlns=""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xmlns=""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xmlns=""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xmlns=""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xmlns=""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xmlns=""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xmlns=""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xmlns=""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xmlns=""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xmlns=""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xmlns=""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xmlns=""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xmlns=""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xmlns=""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xmlns=""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xmlns=""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xmlns=""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xmlns=""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xmlns=""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xmlns=""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xmlns=""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xmlns=""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xmlns=""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xmlns=""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xmlns=""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xmlns=""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xmlns=""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xmlns=""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xmlns=""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xmlns=""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xmlns=""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xmlns=""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xmlns=""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xmlns=""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xmlns=""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xmlns=""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xmlns=""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xmlns=""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xmlns=""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xmlns=""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xmlns=""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xmlns=""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xmlns=""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xmlns=""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xmlns=""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xmlns=""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xmlns=""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xmlns=""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xmlns=""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xmlns=""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xmlns=""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xmlns=""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xmlns=""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xmlns=""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xmlns=""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xmlns=""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xmlns=""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xmlns=""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xmlns=""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xmlns=""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xmlns=""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xmlns=""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2165</TotalTime>
  <Words>3049</Words>
  <Application>Microsoft Office PowerPoint</Application>
  <PresentationFormat>自定义</PresentationFormat>
  <Paragraphs>292</Paragraphs>
  <Slides>37</Slides>
  <Notes>0</Notes>
  <HiddenSlides>0</HiddenSlides>
  <MMClips>0</MMClips>
  <ScaleCrop>false</ScaleCrop>
  <HeadingPairs>
    <vt:vector size="4" baseType="variant">
      <vt:variant>
        <vt:lpstr>主题</vt:lpstr>
      </vt:variant>
      <vt:variant>
        <vt:i4>2</vt:i4>
      </vt:variant>
      <vt:variant>
        <vt:lpstr>幻灯片标题</vt:lpstr>
      </vt:variant>
      <vt:variant>
        <vt:i4>37</vt:i4>
      </vt:variant>
    </vt:vector>
  </HeadingPairs>
  <TitlesOfParts>
    <vt:vector size="39"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276</cp:revision>
  <dcterms:created xsi:type="dcterms:W3CDTF">2018-02-06T03:06:38Z</dcterms:created>
  <dcterms:modified xsi:type="dcterms:W3CDTF">2018-11-27T03:48:11Z</dcterms:modified>
</cp:coreProperties>
</file>